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3" r:id="rId8"/>
    <p:sldId id="261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69E6F7-F670-464C-97BF-4479EE58277E}" type="datetimeFigureOut">
              <a:rPr lang="et-EE" smtClean="0"/>
              <a:t>5.10.2010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EA91BE-B033-4895-A3F6-396EE802E136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l.ee/" TargetMode="External"/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Uued planeedid päikesesüsteemi äärealadel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Avastatud 1801</a:t>
            </a:r>
          </a:p>
          <a:p>
            <a:r>
              <a:rPr lang="et-EE" dirty="0" smtClean="0"/>
              <a:t>Kõige väiksem kääbusplaneet päikesesüsteemis. Diameeter 950 km.</a:t>
            </a:r>
          </a:p>
          <a:p>
            <a:r>
              <a:rPr lang="et-EE" dirty="0" smtClean="0"/>
              <a:t> See on ainus planeet mis asub asteroidi vöös ja ta moodustab selle massist 1/3</a:t>
            </a:r>
          </a:p>
          <a:p>
            <a:r>
              <a:rPr lang="et-EE" dirty="0" smtClean="0"/>
              <a:t>Arvatakse, et ta pinnal võib olla vedelas olekus vett</a:t>
            </a: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Ceres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</a:t>
            </a:r>
            <a:r>
              <a:rPr lang="et-EE" dirty="0" smtClean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en.wikipedia.org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www.epl.ee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Kasutatud kirjandus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Tänan kuulamast.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Taevakeha</a:t>
            </a:r>
            <a:r>
              <a:rPr lang="et-EE" dirty="0"/>
              <a:t>, mis tiirleb ümber päikese ja mille mass on piisavalt suur, et teda ümmarguseks vormida</a:t>
            </a:r>
            <a:r>
              <a:rPr lang="et-EE" dirty="0" smtClean="0"/>
              <a:t>.</a:t>
            </a:r>
          </a:p>
          <a:p>
            <a:r>
              <a:rPr lang="et-EE" dirty="0"/>
              <a:t>Kaheksa planeeti kuni Neptuunini </a:t>
            </a:r>
            <a:r>
              <a:rPr lang="et-EE" dirty="0" smtClean="0"/>
              <a:t>on n-ö klassikalised planeetid.</a:t>
            </a:r>
          </a:p>
          <a:p>
            <a:r>
              <a:rPr lang="et-EE" dirty="0"/>
              <a:t>Ülejäänud, mille orbiit jääb Neptuunist kaugemale, liigituvad </a:t>
            </a:r>
            <a:r>
              <a:rPr lang="et-EE" dirty="0" smtClean="0"/>
              <a:t>kääbusplaneetideks</a:t>
            </a: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Millised taevakehad on planeetid?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055643" cy="541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Väljapakutud uued planeedid Ceres, Charon </a:t>
            </a:r>
            <a:r>
              <a:rPr lang="et-EE" dirty="0" smtClean="0"/>
              <a:t>ja Eris.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ehk</a:t>
            </a:r>
            <a:r>
              <a:rPr lang="et-EE" dirty="0"/>
              <a:t> </a:t>
            </a:r>
            <a:r>
              <a:rPr lang="et-EE" dirty="0" smtClean="0"/>
              <a:t>Edgeworthi-</a:t>
            </a:r>
            <a:r>
              <a:rPr lang="et-EE" dirty="0" smtClean="0"/>
              <a:t>Kuiperi vöö</a:t>
            </a:r>
            <a:r>
              <a:rPr lang="et-EE" dirty="0" smtClean="0"/>
              <a:t> </a:t>
            </a:r>
            <a:r>
              <a:rPr lang="et-EE" dirty="0"/>
              <a:t> on Neptuuni orbiidist kaugemal asuv Päikesesüsteemi piirkond, mis sisaldab kääbusplaneete </a:t>
            </a:r>
            <a:r>
              <a:rPr lang="et-EE" dirty="0" smtClean="0"/>
              <a:t>ja komeedi-sarnase</a:t>
            </a:r>
            <a:r>
              <a:rPr lang="et-EE" dirty="0"/>
              <a:t> koostisega taevakehi.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Kuiperi vöö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6200299" cy="58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Kääbusplaneet on </a:t>
            </a:r>
            <a:r>
              <a:rPr lang="et-EE" dirty="0" smtClean="0"/>
              <a:t>planeedist väiksem</a:t>
            </a:r>
            <a:r>
              <a:rPr lang="et-EE" dirty="0"/>
              <a:t>, kuid </a:t>
            </a:r>
            <a:r>
              <a:rPr lang="et-EE" dirty="0" smtClean="0"/>
              <a:t>asteroidist</a:t>
            </a:r>
            <a:r>
              <a:rPr lang="et-EE" dirty="0"/>
              <a:t> suurem taevakeha, mis on orbiidil ümber </a:t>
            </a:r>
            <a:r>
              <a:rPr lang="et-EE" dirty="0" smtClean="0"/>
              <a:t>päikese</a:t>
            </a:r>
            <a:r>
              <a:rPr lang="et-EE" dirty="0"/>
              <a:t> ja omab piisavat massi ületamaks jäiga keha jõud nii et saavutatakse hüdrostaatiliselt tasakaaluline (ligikaudu ümmargune) kuju. Kääbusplaneedid koosnevad enamasti jääst jamineraalidest</a:t>
            </a:r>
            <a:r>
              <a:rPr lang="et-EE" dirty="0" smtClean="0"/>
              <a:t>.</a:t>
            </a:r>
          </a:p>
          <a:p>
            <a:r>
              <a:rPr lang="et-EE" dirty="0"/>
              <a:t>K</a:t>
            </a:r>
            <a:r>
              <a:rPr lang="et-EE" dirty="0" smtClean="0"/>
              <a:t>ääbusplaneetideks </a:t>
            </a:r>
            <a:r>
              <a:rPr lang="et-EE" dirty="0"/>
              <a:t>ei loeta taevakehade kaaslasi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kääbusplaneet?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Pluuto </a:t>
            </a:r>
            <a:r>
              <a:rPr lang="et-EE" dirty="0"/>
              <a:t>(alates 24. august 2006)</a:t>
            </a:r>
          </a:p>
          <a:p>
            <a:r>
              <a:rPr lang="et-EE" dirty="0"/>
              <a:t>Ceres (13. september 2006)</a:t>
            </a:r>
          </a:p>
          <a:p>
            <a:r>
              <a:rPr lang="et-EE" dirty="0"/>
              <a:t>Eris (13. september 2006)</a:t>
            </a:r>
          </a:p>
          <a:p>
            <a:r>
              <a:rPr lang="et-EE" dirty="0"/>
              <a:t>Makemake (11. juuli 2008)</a:t>
            </a:r>
          </a:p>
          <a:p>
            <a:r>
              <a:rPr lang="et-EE" dirty="0"/>
              <a:t>Haumea (17. september 2008</a:t>
            </a:r>
            <a:r>
              <a:rPr lang="et-EE" dirty="0" smtClean="0"/>
              <a:t>)</a:t>
            </a:r>
          </a:p>
          <a:p>
            <a:r>
              <a:rPr lang="et-EE" dirty="0"/>
              <a:t>Seni ebamäärase staatusega taevakehad Sedna ja Quaoar pretendeerivad kääbusplaneedi nimele, kuid nende täpne kuju on selgitamisel.</a:t>
            </a:r>
          </a:p>
          <a:p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Kääbusplaneedid on: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Koosneb arvatavasti </a:t>
            </a:r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70% kivi ning 30% jää </a:t>
            </a:r>
            <a:r>
              <a:rPr lang="fi-F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segu</a:t>
            </a:r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st.</a:t>
            </a:r>
          </a:p>
          <a:p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Periheelis</a:t>
            </a:r>
            <a:r>
              <a:rPr lang="et-E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(Päikesele kõige lähemas asendis) olles ulatub Pluuto orbiit sissepoole Neptuuni </a:t>
            </a:r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orbiiti.</a:t>
            </a:r>
          </a:p>
          <a:p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Leitud kaaslane sai nimeks </a:t>
            </a:r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Charon.</a:t>
            </a:r>
          </a:p>
          <a:p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Suuruselt on ta väiksem kui seitse suurimat päikesesüsteemi kaaslast sh Kuu.</a:t>
            </a:r>
          </a:p>
          <a:p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Avastati 1930</a:t>
            </a:r>
            <a:endParaRPr lang="et-E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Pluto</a:t>
            </a:r>
            <a:endParaRPr lang="et-EE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V</a:t>
            </a:r>
            <a:r>
              <a:rPr lang="fi-FI" dirty="0" smtClean="0"/>
              <a:t>arasem </a:t>
            </a:r>
            <a:r>
              <a:rPr lang="fi-FI" dirty="0"/>
              <a:t>tähistus 2003 UB</a:t>
            </a:r>
            <a:r>
              <a:rPr lang="fi-FI" baseline="-25000" dirty="0"/>
              <a:t>313</a:t>
            </a:r>
            <a:r>
              <a:rPr lang="fi-FI" dirty="0"/>
              <a:t>, varasem </a:t>
            </a:r>
            <a:r>
              <a:rPr lang="fi-FI" dirty="0" smtClean="0"/>
              <a:t>mitteametlik </a:t>
            </a:r>
            <a:r>
              <a:rPr lang="fi-FI" dirty="0"/>
              <a:t>nimi </a:t>
            </a:r>
            <a:r>
              <a:rPr lang="fi-FI" dirty="0" smtClean="0"/>
              <a:t>Xena</a:t>
            </a:r>
            <a:r>
              <a:rPr lang="et-EE" dirty="0" smtClean="0"/>
              <a:t>. </a:t>
            </a:r>
          </a:p>
          <a:p>
            <a:r>
              <a:rPr lang="et-EE" dirty="0" smtClean="0"/>
              <a:t>Teatati 5. jaanuaril 2005.</a:t>
            </a:r>
          </a:p>
          <a:p>
            <a:r>
              <a:rPr lang="et-EE" dirty="0" smtClean="0"/>
              <a:t>Kääbusplaneet</a:t>
            </a:r>
          </a:p>
          <a:p>
            <a:r>
              <a:rPr lang="et-EE" dirty="0"/>
              <a:t>Tiirlemisperiood on 556,7 aastat</a:t>
            </a:r>
            <a:r>
              <a:rPr lang="et-EE" dirty="0" smtClean="0"/>
              <a:t>.</a:t>
            </a:r>
          </a:p>
          <a:p>
            <a:r>
              <a:rPr lang="et-EE" dirty="0"/>
              <a:t>Tal on vähemalt üks </a:t>
            </a:r>
            <a:r>
              <a:rPr lang="et-EE" dirty="0" smtClean="0"/>
              <a:t>looduslik kaaslane.</a:t>
            </a:r>
          </a:p>
          <a:p>
            <a:r>
              <a:rPr lang="et-EE" dirty="0" smtClean="0"/>
              <a:t>Teadaolevatest taevakehadest kõige sarnasem Pluutole.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136199 Eri</a:t>
            </a:r>
            <a:r>
              <a:rPr lang="et-EE" b="1" dirty="0" smtClean="0"/>
              <a:t>s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143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Uued planeedid päikesesüsteemi äärealadel</vt:lpstr>
      <vt:lpstr>Millised taevakehad on planeetid?</vt:lpstr>
      <vt:lpstr>Väljapakutud uued planeedid Ceres, Charon ja Eris.</vt:lpstr>
      <vt:lpstr>Kuiperi vöö</vt:lpstr>
      <vt:lpstr>Slide 5</vt:lpstr>
      <vt:lpstr>Mis on kääbusplaneet?</vt:lpstr>
      <vt:lpstr>Kääbusplaneedid on:</vt:lpstr>
      <vt:lpstr>Pluto</vt:lpstr>
      <vt:lpstr>136199 Eris</vt:lpstr>
      <vt:lpstr>Ceres</vt:lpstr>
      <vt:lpstr>Kasutatud kirjandus</vt:lpstr>
      <vt:lpstr>Tänan kuulamast.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Uued planeedid päikesesüsteemi äärealadel</dc:title>
  <dc:creator>Kasutaja</dc:creator>
  <cp:lastModifiedBy>Kasutaja</cp:lastModifiedBy>
  <cp:revision>11</cp:revision>
  <dcterms:created xsi:type="dcterms:W3CDTF">2010-10-05T20:48:57Z</dcterms:created>
  <dcterms:modified xsi:type="dcterms:W3CDTF">2010-10-05T22:29:16Z</dcterms:modified>
</cp:coreProperties>
</file>