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5D4B7B-94C5-4D39-AF42-8A9420A23D07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5CB992-E884-4496-B816-FAE4334B8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5D4B7B-94C5-4D39-AF42-8A9420A23D07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CB992-E884-4496-B816-FAE4334B8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5D4B7B-94C5-4D39-AF42-8A9420A23D07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CB992-E884-4496-B816-FAE4334B8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5D4B7B-94C5-4D39-AF42-8A9420A23D07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CB992-E884-4496-B816-FAE4334B8F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5D4B7B-94C5-4D39-AF42-8A9420A23D07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CB992-E884-4496-B816-FAE4334B8F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5D4B7B-94C5-4D39-AF42-8A9420A23D07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CB992-E884-4496-B816-FAE4334B8F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5D4B7B-94C5-4D39-AF42-8A9420A23D07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CB992-E884-4496-B816-FAE4334B8F5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5D4B7B-94C5-4D39-AF42-8A9420A23D07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CB992-E884-4496-B816-FAE4334B8F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5D4B7B-94C5-4D39-AF42-8A9420A23D07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CB992-E884-4496-B816-FAE4334B8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E5D4B7B-94C5-4D39-AF42-8A9420A23D07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CB992-E884-4496-B816-FAE4334B8F5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5D4B7B-94C5-4D39-AF42-8A9420A23D07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5CB992-E884-4496-B816-FAE4334B8F5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E5D4B7B-94C5-4D39-AF42-8A9420A23D07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A5CB992-E884-4496-B816-FAE4334B8F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Meteoriidikraatrid asustatud piirkondades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Raudmeteoriit</a:t>
            </a:r>
          </a:p>
          <a:p>
            <a:r>
              <a:rPr lang="et-EE" dirty="0" smtClean="0"/>
              <a:t>Venemaa</a:t>
            </a:r>
          </a:p>
          <a:p>
            <a:r>
              <a:rPr lang="et-EE" dirty="0" smtClean="0"/>
              <a:t>1947 aastal</a:t>
            </a:r>
          </a:p>
          <a:p>
            <a:r>
              <a:rPr lang="et-EE" dirty="0" smtClean="0"/>
              <a:t>Kaal ligi 70 tonni</a:t>
            </a:r>
          </a:p>
          <a:p>
            <a:r>
              <a:rPr lang="et-EE" dirty="0" smtClean="0"/>
              <a:t>Palju käega katsutavaid tükke jäi järgi.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Sihhote-Alin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Venemaa</a:t>
            </a:r>
          </a:p>
          <a:p>
            <a:r>
              <a:rPr lang="et-EE" dirty="0" smtClean="0"/>
              <a:t>30 juuni – 1908</a:t>
            </a:r>
          </a:p>
          <a:p>
            <a:r>
              <a:rPr lang="et-EE" dirty="0" smtClean="0"/>
              <a:t>1000 hiroshiima pommi tugevune kokkupõrge</a:t>
            </a:r>
          </a:p>
          <a:p>
            <a:endParaRPr lang="et-E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Sibeeria - Tunguska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Tekkis ca 7500 aastat tagasi</a:t>
            </a:r>
          </a:p>
          <a:p>
            <a:r>
              <a:rPr lang="et-EE" dirty="0" smtClean="0"/>
              <a:t>Ca 110 meetrise diameetriga</a:t>
            </a:r>
          </a:p>
          <a:p>
            <a:r>
              <a:rPr lang="et-EE" dirty="0" smtClean="0"/>
              <a:t>Ca 24 meetri sügavune</a:t>
            </a:r>
          </a:p>
          <a:p>
            <a:r>
              <a:rPr lang="et-EE" dirty="0" smtClean="0"/>
              <a:t>Effektseim kraater Euraasias.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Kaali kraater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65 miljonit aastat tagasi</a:t>
            </a:r>
          </a:p>
          <a:p>
            <a:r>
              <a:rPr lang="et-EE" dirty="0" smtClean="0"/>
              <a:t>Dinosauruste ja teiste liikide surm</a:t>
            </a:r>
          </a:p>
          <a:p>
            <a:r>
              <a:rPr lang="et-EE" dirty="0" smtClean="0"/>
              <a:t>Mexico , Yucatan</a:t>
            </a:r>
          </a:p>
          <a:p>
            <a:r>
              <a:rPr lang="et-EE" dirty="0" smtClean="0"/>
              <a:t>6 miili</a:t>
            </a:r>
          </a:p>
          <a:p>
            <a:r>
              <a:rPr lang="et-EE" dirty="0" smtClean="0"/>
              <a:t>120 miili suurune kraater</a:t>
            </a:r>
          </a:p>
          <a:p>
            <a:r>
              <a:rPr lang="et-EE" dirty="0" smtClean="0"/>
              <a:t>Võrreldav 1000 megatonnise TNT plahvatusega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Chixulub kraater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nguska_ev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3542" y="1481138"/>
            <a:ext cx="61969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Tunguska - puud</a:t>
            </a:r>
            <a:br>
              <a:rPr lang="et-EE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aali_kraater_2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476" y="1481138"/>
            <a:ext cx="6807047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Kaali kraater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icxulu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484784"/>
            <a:ext cx="5328592" cy="43204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Chicxulub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t-EE" dirty="0" smtClean="0">
                <a:latin typeface="Arial Black" pitchFamily="34" charset="0"/>
              </a:rPr>
              <a:t>Tänud kuulamast !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</TotalTime>
  <Words>85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Meteoriidikraatrid asustatud piirkondades</vt:lpstr>
      <vt:lpstr>Sihhote-Alin</vt:lpstr>
      <vt:lpstr>Sibeeria - Tunguska</vt:lpstr>
      <vt:lpstr>Kaali kraater</vt:lpstr>
      <vt:lpstr>Chixulub kraater</vt:lpstr>
      <vt:lpstr>Tunguska - puud </vt:lpstr>
      <vt:lpstr>Kaali kraater</vt:lpstr>
      <vt:lpstr>Chicxulub</vt:lpstr>
      <vt:lpstr>Slide 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Meteoriidikraatrid asustatud piirkondades</dc:title>
  <dc:creator>Administrator</dc:creator>
  <cp:lastModifiedBy>Administrator</cp:lastModifiedBy>
  <cp:revision>2</cp:revision>
  <dcterms:created xsi:type="dcterms:W3CDTF">2010-09-28T19:01:06Z</dcterms:created>
  <dcterms:modified xsi:type="dcterms:W3CDTF">2010-09-28T19:13:30Z</dcterms:modified>
</cp:coreProperties>
</file>