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61" r:id="rId9"/>
    <p:sldId id="263" r:id="rId10"/>
    <p:sldId id="265" r:id="rId11"/>
    <p:sldId id="266" r:id="rId12"/>
    <p:sldId id="271" r:id="rId13"/>
    <p:sldId id="267" r:id="rId14"/>
    <p:sldId id="268" r:id="rId1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3965D-330F-4030-8E84-077DE3C57962}" type="datetimeFigureOut">
              <a:rPr lang="et-EE" smtClean="0"/>
              <a:pPr/>
              <a:t>29.09.2010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20F89-7380-44D1-A3A9-9B74F8BA5E7C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Kosmoseturism eile, täna, homme</a:t>
            </a:r>
            <a:endParaRPr lang="et-E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Kaspar Kreek 12b</a:t>
            </a:r>
            <a:endParaRPr lang="et-E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 descr="I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857232"/>
            <a:ext cx="8257698" cy="52642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Homme</a:t>
            </a:r>
            <a:endParaRPr lang="et-EE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jets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857364"/>
            <a:ext cx="5492341" cy="39736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Project Enterprise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Euroopas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2011 aastal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Praegu testid</a:t>
            </a:r>
            <a:endParaRPr lang="et-E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chemeClr val="bg1"/>
                </a:solidFill>
              </a:rPr>
              <a:t>Lähitulevik</a:t>
            </a:r>
            <a:endParaRPr lang="et-E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Ohutus ennekõike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Hinda odavamaks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Lihtsamaks protsessiks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Tihedam graafik</a:t>
            </a:r>
            <a:endParaRPr lang="et-E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Kaugem tulevik</a:t>
            </a:r>
            <a:endParaRPr lang="et-E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Odav nagu praegu Egiptuses käimine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Kosmosejaamadesse reisid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Isegi isiklikud reisimisvahendid!</a:t>
            </a:r>
          </a:p>
          <a:p>
            <a:endParaRPr lang="et-E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chemeClr val="bg1"/>
                </a:solidFill>
              </a:rPr>
              <a:t>EILE</a:t>
            </a:r>
            <a:endParaRPr lang="et-E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Esimene turist 2001 aastal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Dennis Tito 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6 päeva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20 miljonit dollarit</a:t>
            </a:r>
            <a:endParaRPr lang="et-E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Veetis selle aja vene päritolu moodulis Zvezda.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Midagi seal eriti teha ei saanud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Tagasisõit 2 päeva.</a:t>
            </a:r>
            <a:endParaRPr lang="et-E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 descr="DennisTi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28604"/>
            <a:ext cx="3568700" cy="2895600"/>
          </a:xfrm>
        </p:spPr>
      </p:pic>
      <p:pic>
        <p:nvPicPr>
          <p:cNvPr id="5" name="Picture 4" descr="zvez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3714752"/>
            <a:ext cx="5143500" cy="2524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Paus aastani 2006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Praeguseks on käinud 7 turisti</a:t>
            </a:r>
          </a:p>
          <a:p>
            <a:endParaRPr lang="et-E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Täna</a:t>
            </a:r>
            <a:endParaRPr lang="et-E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Virgin Galactic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Hind umbes 200 000 dollarit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100 km kõrgusele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Kiirus 20 000 km/h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 Kaaluta 15 </a:t>
            </a:r>
            <a:r>
              <a:rPr lang="et-EE" dirty="0" smtClean="0">
                <a:solidFill>
                  <a:schemeClr val="bg1"/>
                </a:solidFill>
              </a:rPr>
              <a:t>minutit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80 000 inimest juba on ettemaksu teinud</a:t>
            </a:r>
          </a:p>
          <a:p>
            <a:r>
              <a:rPr lang="et-EE" dirty="0" smtClean="0">
                <a:solidFill>
                  <a:schemeClr val="bg1"/>
                </a:solidFill>
              </a:rPr>
              <a:t>6 inimest</a:t>
            </a:r>
          </a:p>
          <a:p>
            <a:endParaRPr lang="et-EE" dirty="0" smtClean="0">
              <a:solidFill>
                <a:schemeClr val="bg1"/>
              </a:solidFill>
            </a:endParaRPr>
          </a:p>
          <a:p>
            <a:endParaRPr lang="et-E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 descr="as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6099" y="1600200"/>
            <a:ext cx="5991801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 descr="lennu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643050"/>
            <a:ext cx="5715000" cy="3495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>
                <a:solidFill>
                  <a:schemeClr val="bg1"/>
                </a:solidFill>
              </a:rPr>
              <a:t>Space Adventures</a:t>
            </a:r>
          </a:p>
          <a:p>
            <a:r>
              <a:rPr lang="et-EE" smtClean="0">
                <a:solidFill>
                  <a:schemeClr val="bg1"/>
                </a:solidFill>
              </a:rPr>
              <a:t>Koostöös Vene kosmoseföderatsiooniga</a:t>
            </a:r>
          </a:p>
          <a:p>
            <a:r>
              <a:rPr lang="et-EE" smtClean="0">
                <a:solidFill>
                  <a:schemeClr val="bg1"/>
                </a:solidFill>
              </a:rPr>
              <a:t>Lend ISSi</a:t>
            </a:r>
          </a:p>
          <a:p>
            <a:r>
              <a:rPr lang="et-EE" smtClean="0">
                <a:solidFill>
                  <a:schemeClr val="bg1"/>
                </a:solidFill>
              </a:rPr>
              <a:t>20 miljonit dollarit</a:t>
            </a:r>
            <a:endParaRPr lang="et-E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115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Kosmoseturism eile, täna, homme</vt:lpstr>
      <vt:lpstr>EILE</vt:lpstr>
      <vt:lpstr>Slide 3</vt:lpstr>
      <vt:lpstr>Slide 4</vt:lpstr>
      <vt:lpstr>Slide 5</vt:lpstr>
      <vt:lpstr>Täna</vt:lpstr>
      <vt:lpstr>Slide 7</vt:lpstr>
      <vt:lpstr>Slide 8</vt:lpstr>
      <vt:lpstr>Slide 9</vt:lpstr>
      <vt:lpstr>Slide 10</vt:lpstr>
      <vt:lpstr>Homme</vt:lpstr>
      <vt:lpstr>Slide 12</vt:lpstr>
      <vt:lpstr>Lähitulevik</vt:lpstr>
      <vt:lpstr>Kaugem tulevik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Kosmoseturism eile, täna, homme</dc:title>
  <dc:creator>kaspar</dc:creator>
  <cp:lastModifiedBy>kaspar</cp:lastModifiedBy>
  <cp:revision>5</cp:revision>
  <dcterms:created xsi:type="dcterms:W3CDTF">2010-09-28T18:00:13Z</dcterms:created>
  <dcterms:modified xsi:type="dcterms:W3CDTF">2010-09-29T09:31:33Z</dcterms:modified>
</cp:coreProperties>
</file>