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446994-6841-404C-90B4-68F4F7E07E4A}" type="datetimeFigureOut">
              <a:rPr lang="et-EE" smtClean="0"/>
              <a:pPr/>
              <a:t>20.10.2010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t-E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C65291-8E7C-40C9-80E5-0041F0F55BD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Kosmose transpordi vahendid tulevikus</a:t>
            </a:r>
            <a:endParaRPr lang="et-EE" dirty="0"/>
          </a:p>
        </p:txBody>
      </p:sp>
      <p:pic>
        <p:nvPicPr>
          <p:cNvPr id="4" name="Picture 2" descr="C:\Documents and Settings\Juss\Desktop\spacecraf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52925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Juss\Desktop\phaeton-hot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4114073" cy="308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Documents and Settings\Juss\Desktop\aria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536943" cy="340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Juss\Desktop\virgin_spaceship_two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4607919" cy="2850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Juss\Desktop\shuttlex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466725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585592" cy="66176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Tänapäeva viisid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Tulevik?</a:t>
            </a:r>
            <a:endParaRPr lang="et-EE" dirty="0"/>
          </a:p>
        </p:txBody>
      </p:sp>
      <p:pic>
        <p:nvPicPr>
          <p:cNvPr id="1026" name="Picture 2" descr="C:\Documents and Settings\Juss\Desktop\air-breathing-roc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4424316" cy="3528392"/>
          </a:xfrm>
          <a:prstGeom prst="rect">
            <a:avLst/>
          </a:prstGeom>
          <a:noFill/>
        </p:spPr>
      </p:pic>
      <p:pic>
        <p:nvPicPr>
          <p:cNvPr id="1030" name="Picture 6" descr="C:\Documents and Settings\Juss\Desktop\laser_fligh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345" y="1052736"/>
            <a:ext cx="4474655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Juss\Desktop\efficient-plan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000500" cy="2219325"/>
          </a:xfrm>
          <a:prstGeom prst="rect">
            <a:avLst/>
          </a:prstGeom>
          <a:noFill/>
        </p:spPr>
      </p:pic>
      <p:pic>
        <p:nvPicPr>
          <p:cNvPr id="2051" name="Picture 3" descr="C:\Documents and Settings\Juss\Desktop\efficient-pla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00500" cy="2857500"/>
          </a:xfrm>
          <a:prstGeom prst="rect">
            <a:avLst/>
          </a:prstGeom>
          <a:noFill/>
        </p:spPr>
      </p:pic>
      <p:pic>
        <p:nvPicPr>
          <p:cNvPr id="2052" name="Picture 4" descr="C:\Documents and Settings\Juss\Desktop\flash_speeding_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543631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Juss\Desktop\luna_above_the_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3856693" cy="2976885"/>
          </a:xfrm>
          <a:prstGeom prst="rect">
            <a:avLst/>
          </a:prstGeom>
          <a:noFill/>
        </p:spPr>
      </p:pic>
      <p:pic>
        <p:nvPicPr>
          <p:cNvPr id="3075" name="Picture 3" descr="C:\Documents and Settings\Juss\Desktop\Render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4894328" cy="367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Juss\Desktop\temp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4109702" cy="2907234"/>
          </a:xfrm>
          <a:prstGeom prst="rect">
            <a:avLst/>
          </a:prstGeom>
          <a:noFill/>
        </p:spPr>
      </p:pic>
      <p:pic>
        <p:nvPicPr>
          <p:cNvPr id="4099" name="Picture 3" descr="C:\Documents and Settings\Juss\Desktop\second-solar-spaceshi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780928"/>
            <a:ext cx="4881765" cy="379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Juss\Desktop\20090603_main_space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76672"/>
            <a:ext cx="3048000" cy="176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Juss\Desktop\planet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4320480" cy="2286875"/>
          </a:xfrm>
          <a:prstGeom prst="rect">
            <a:avLst/>
          </a:prstGeom>
          <a:noFill/>
        </p:spPr>
      </p:pic>
      <p:pic>
        <p:nvPicPr>
          <p:cNvPr id="6147" name="Picture 3" descr="C:\Documents and Settings\Juss\Desktop\district_9_spacecra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12976"/>
            <a:ext cx="6218029" cy="3046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Juss\Desktop\Space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Juss\Desktop\without_weapons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Juss\Desktop\thunderbird_starchas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Juss\Desktop\fighter_atmosphe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4911825" cy="330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525" cy="57150"/>
          </a:xfrm>
          <a:prstGeom prst="rect">
            <a:avLst/>
          </a:prstGeom>
          <a:noFill/>
        </p:spPr>
      </p:pic>
      <p:pic>
        <p:nvPicPr>
          <p:cNvPr id="8200" name="Picture 8" descr="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7150" cy="57150"/>
          </a:xfrm>
          <a:prstGeom prst="rect">
            <a:avLst/>
          </a:prstGeom>
          <a:noFill/>
        </p:spPr>
      </p:pic>
      <p:pic>
        <p:nvPicPr>
          <p:cNvPr id="8198" name="Picture 6" descr="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3025" y="-68263"/>
            <a:ext cx="57150" cy="5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</TotalTime>
  <Words>8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Kosmose transpordi vahendid tulevikus</vt:lpstr>
      <vt:lpstr>Tänapäeva viisid</vt:lpstr>
      <vt:lpstr>Tulevik?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Kosmose transpordi vahendid tulevikus</dc:title>
  <dc:creator>Juss</dc:creator>
  <cp:lastModifiedBy>Administrator</cp:lastModifiedBy>
  <cp:revision>5</cp:revision>
  <dcterms:created xsi:type="dcterms:W3CDTF">2010-10-19T20:26:04Z</dcterms:created>
  <dcterms:modified xsi:type="dcterms:W3CDTF">2010-10-20T11:19:21Z</dcterms:modified>
</cp:coreProperties>
</file>